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8" r:id="rId6"/>
    <p:sldId id="266" r:id="rId7"/>
    <p:sldId id="261" r:id="rId8"/>
    <p:sldId id="260" r:id="rId9"/>
    <p:sldId id="269" r:id="rId10"/>
    <p:sldId id="265" r:id="rId11"/>
    <p:sldId id="263" r:id="rId12"/>
    <p:sldId id="264" r:id="rId13"/>
    <p:sldId id="262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305800" cy="5410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Районная методическая площадка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«Речевое развитие дошкольников»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</a:t>
            </a:r>
            <a:r>
              <a:rPr lang="ru-RU" sz="1600" b="1" dirty="0" err="1" smtClean="0">
                <a:solidFill>
                  <a:schemeClr val="bg1"/>
                </a:solidFill>
              </a:rPr>
              <a:t>Курагинский</a:t>
            </a:r>
            <a:r>
              <a:rPr lang="ru-RU" sz="1600" b="1" dirty="0" smtClean="0">
                <a:solidFill>
                  <a:schemeClr val="bg1"/>
                </a:solidFill>
              </a:rPr>
              <a:t> детский сад №1 «Красная шапочка» комбинированного вида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РАЙОННА Я ПЛОЩАДКА\Районная площадкав МБДОУ №1 Красная шапочка Инновационные технологии в речевом развитии дошкольников\фото РП Инновационные технологии  по речевому развитию\IMG_9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5562600" cy="35638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330" y="5715000"/>
            <a:ext cx="40218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Прекрасна речь, когда она как ручеек,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Бежит среди камней, чиста, нетороплива, 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И ты готов внимать ее поток, и восклицать: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«О, как же ты красива!».</a:t>
            </a:r>
          </a:p>
          <a:p>
            <a:pPr algn="r"/>
            <a:r>
              <a:rPr lang="ru-RU" sz="1400" b="1" dirty="0" smtClean="0">
                <a:solidFill>
                  <a:schemeClr val="bg1"/>
                </a:solidFill>
              </a:rPr>
              <a:t>Е. Щукина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«Развитие связной речи детей в различных видах деятельности».</a:t>
            </a:r>
            <a:endParaRPr lang="ru-RU" dirty="0"/>
          </a:p>
        </p:txBody>
      </p:sp>
      <p:pic>
        <p:nvPicPr>
          <p:cNvPr id="4" name="Содержимое 3" descr="http://900igr.net/datas/doshkolnoe-obrazovanie/Razvitie-svjaznoj-rechi-u-detej-doshkolnogo-vozrasta/0005-005-Razvitie-svjaznoj-rech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5715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00800" y="1600200"/>
            <a:ext cx="23622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Побуждать педагогов ДОУ к мыслительной и практической деятельности по </a:t>
            </a:r>
            <a:r>
              <a:rPr lang="ru-RU" sz="1200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овладению технологий проектирования и моделирования педагогического процесса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 реализации комплексных задач развития связной речи дошкольников. </a:t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Углубить представления о содержании речевого развития на основе современной парадигмы развивающего личностно ориентированного образования. </a:t>
            </a:r>
            <a:b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Семинар: «Развитие связной речи детей . Организация работы с социумом»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066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1.Центральная детская библиотека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Районный ДК и ДК. станции Курагино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3. Районный Краеведческий музей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 </a:t>
            </a:r>
            <a:r>
              <a:rPr lang="ru-RU" dirty="0" err="1" smtClean="0">
                <a:solidFill>
                  <a:schemeClr val="bg1"/>
                </a:solidFill>
              </a:rPr>
              <a:t>Курагинские</a:t>
            </a:r>
            <a:r>
              <a:rPr lang="ru-RU" dirty="0" smtClean="0">
                <a:solidFill>
                  <a:schemeClr val="bg1"/>
                </a:solidFill>
              </a:rPr>
              <a:t> средние школы№1 и№3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5. Дом детского творчества п.Курагино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667000"/>
            <a:ext cx="53602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6. Предприятия и социальные учреждения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Курагинского</a:t>
            </a:r>
            <a:r>
              <a:rPr lang="ru-RU" dirty="0" smtClean="0">
                <a:solidFill>
                  <a:schemeClr val="bg1"/>
                </a:solidFill>
              </a:rPr>
              <a:t> района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7. Красноярский ИПК РО – курсы повышения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квалификации педагогов по речевому развитию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дошкольников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User\Desktop\ПАПКА ФОТО ДЛЯ ДК\IMG_9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667000"/>
            <a:ext cx="3352952" cy="2514600"/>
          </a:xfrm>
          <a:prstGeom prst="rect">
            <a:avLst/>
          </a:prstGeom>
          <a:noFill/>
        </p:spPr>
      </p:pic>
      <p:pic>
        <p:nvPicPr>
          <p:cNvPr id="1026" name="Picture 2" descr="F:\новости марта новые самые 17\Библиотека\IMG_5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324350"/>
            <a:ext cx="3378200" cy="253365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 с рабочего стола\фото март 17 год\IMG_45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685800"/>
            <a:ext cx="2667000" cy="2000250"/>
          </a:xfrm>
          <a:prstGeom prst="rect">
            <a:avLst/>
          </a:prstGeom>
          <a:noFill/>
        </p:spPr>
      </p:pic>
      <p:pic>
        <p:nvPicPr>
          <p:cNvPr id="1028" name="Picture 4" descr="F:\новости ноября 2015\библиотека Зиновий -синичник\DSCN1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ПМПк</a:t>
            </a:r>
            <a:r>
              <a:rPr lang="ru-RU" dirty="0" smtClean="0">
                <a:solidFill>
                  <a:schemeClr val="bg1"/>
                </a:solidFill>
              </a:rPr>
              <a:t> (консилиумы)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Тематические педагогические советы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Мини – педсоветы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Тренинги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Посещение занятий(НОД)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Беседы, обсуждения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Семинары – практикумы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Консультации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Тематические и интегрированные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занятия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Праздники и развлечения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Формы работы с педагогами  по развитию связной речи дошкольников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4" descr="C:\Users\User\Desktop\ФОТО 18\127___03\IMG_1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95600"/>
            <a:ext cx="2662229" cy="1996582"/>
          </a:xfrm>
          <a:prstGeom prst="rect">
            <a:avLst/>
          </a:prstGeom>
          <a:noFill/>
        </p:spPr>
      </p:pic>
      <p:pic>
        <p:nvPicPr>
          <p:cNvPr id="5" name="Picture 2" descr="C:\Users\User\Desktop\ФОТО 18\127___03\IMG_1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490" y="1066800"/>
            <a:ext cx="2438510" cy="1828800"/>
          </a:xfrm>
          <a:prstGeom prst="rect">
            <a:avLst/>
          </a:prstGeom>
          <a:noFill/>
        </p:spPr>
      </p:pic>
      <p:pic>
        <p:nvPicPr>
          <p:cNvPr id="6" name="Picture 2" descr="C:\Users\User\Desktop\фото март\IMG_4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181600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Фестиваль педагогических идей. Организация работы с родителями по речевому развитию дошкольников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итоговое мероприятие  работы РП «Речевое развитие дошкольников за 2016-2019 учебный год»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800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7620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Применение различных форм и методов работы с родителями дошкольников по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речевому развитию в МБДОУ №1 «Красная шапочка»: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Консультации педагогов ДОУ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bg1"/>
                </a:solidFill>
              </a:rPr>
              <a:t>Семинары практикумы «Речь ребенка на кончиках пальцев»,</a:t>
            </a:r>
          </a:p>
          <a:p>
            <a:pPr marL="342900" indent="-342900"/>
            <a:r>
              <a:rPr lang="ru-RU" sz="1600" dirty="0" smtClean="0">
                <a:solidFill>
                  <a:schemeClr val="bg1"/>
                </a:solidFill>
              </a:rPr>
              <a:t> «Фольклор в речевом развитии дошкольников»</a:t>
            </a:r>
          </a:p>
          <a:p>
            <a:pPr marL="342900" indent="-342900"/>
            <a:r>
              <a:rPr lang="ru-RU" sz="1600" dirty="0" smtClean="0">
                <a:solidFill>
                  <a:schemeClr val="bg1"/>
                </a:solidFill>
              </a:rPr>
              <a:t>3.«Литературная –гостиная»  «Книги – наши друзья»</a:t>
            </a:r>
          </a:p>
          <a:p>
            <a:pPr marL="342900" indent="-342900"/>
            <a:r>
              <a:rPr lang="ru-RU" sz="1600" dirty="0" smtClean="0">
                <a:solidFill>
                  <a:schemeClr val="bg1"/>
                </a:solidFill>
              </a:rPr>
              <a:t>4. Заседания семейного клуба «Семь +Я»</a:t>
            </a:r>
          </a:p>
          <a:p>
            <a:pPr marL="342900" indent="-342900"/>
            <a:r>
              <a:rPr lang="ru-RU" sz="1600" dirty="0" smtClean="0">
                <a:solidFill>
                  <a:schemeClr val="bg1"/>
                </a:solidFill>
              </a:rPr>
              <a:t>5.«ШКОЛА УСПЕШНЫХ РОДИТЕЛЕЙ»</a:t>
            </a:r>
          </a:p>
          <a:p>
            <a:pPr marL="342900" indent="-342900"/>
            <a:r>
              <a:rPr lang="ru-RU" sz="1600" dirty="0" smtClean="0">
                <a:solidFill>
                  <a:schemeClr val="bg1"/>
                </a:solidFill>
              </a:rPr>
              <a:t>6. Газета МБДОУ №1 по речевому развитию дошкольников </a:t>
            </a:r>
          </a:p>
          <a:p>
            <a:pPr marL="342900" indent="-342900"/>
            <a:r>
              <a:rPr lang="ru-RU" sz="1600" dirty="0" smtClean="0">
                <a:solidFill>
                  <a:schemeClr val="bg1"/>
                </a:solidFill>
              </a:rPr>
              <a:t> «Это мой ребёнок»</a:t>
            </a:r>
          </a:p>
          <a:p>
            <a:endParaRPr lang="ru-RU" dirty="0"/>
          </a:p>
        </p:txBody>
      </p:sp>
      <p:pic>
        <p:nvPicPr>
          <p:cNvPr id="1027" name="Picture 3" descr="I:\DCIM\133___10\IMG_5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610100"/>
            <a:ext cx="2616200" cy="1962150"/>
          </a:xfrm>
          <a:prstGeom prst="rect">
            <a:avLst/>
          </a:prstGeom>
          <a:noFill/>
        </p:spPr>
      </p:pic>
      <p:pic>
        <p:nvPicPr>
          <p:cNvPr id="7" name="Picture 2" descr="I:\DCIM\133___10\IMG_5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77000" y="3124200"/>
            <a:ext cx="2463800" cy="18478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" y="990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Цель </a:t>
            </a:r>
            <a:r>
              <a:rPr lang="ru-RU" dirty="0" smtClean="0">
                <a:solidFill>
                  <a:schemeClr val="bg1"/>
                </a:solidFill>
              </a:rPr>
              <a:t>: Презентация успешных педагогических практик участников семинара в рамках повышения профессиональной компетентности педагогов ДОУ </a:t>
            </a:r>
            <a:r>
              <a:rPr lang="ru-RU" dirty="0" err="1" smtClean="0">
                <a:solidFill>
                  <a:schemeClr val="bg1"/>
                </a:solidFill>
              </a:rPr>
              <a:t>Курагинского</a:t>
            </a:r>
            <a:r>
              <a:rPr lang="ru-RU" dirty="0" smtClean="0">
                <a:solidFill>
                  <a:schemeClr val="bg1"/>
                </a:solidFill>
              </a:rPr>
              <a:t> района в вопросах речевого развития дошкольников.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это всегда актуально, современно и интересно!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Приглашаем  всех заинтересованных педагогов  к сотрудничеству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РЕЗУЛЬТАТ: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1. П</a:t>
            </a:r>
            <a:r>
              <a:rPr lang="ru-RU" sz="1400" dirty="0" smtClean="0">
                <a:solidFill>
                  <a:schemeClr val="bg1"/>
                </a:solidFill>
              </a:rPr>
              <a:t>овышение </a:t>
            </a:r>
            <a:r>
              <a:rPr lang="ru-RU" sz="1400" dirty="0" smtClean="0">
                <a:solidFill>
                  <a:schemeClr val="bg1"/>
                </a:solidFill>
              </a:rPr>
              <a:t>профессиональной </a:t>
            </a:r>
            <a:r>
              <a:rPr lang="ru-RU" sz="1400" dirty="0" smtClean="0">
                <a:solidFill>
                  <a:schemeClr val="bg1"/>
                </a:solidFill>
              </a:rPr>
              <a:t>компетентности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педагогов ДОУ </a:t>
            </a:r>
            <a:r>
              <a:rPr lang="ru-RU" sz="1400" dirty="0" err="1" smtClean="0">
                <a:solidFill>
                  <a:schemeClr val="bg1"/>
                </a:solidFill>
              </a:rPr>
              <a:t>Курагинского</a:t>
            </a:r>
            <a:r>
              <a:rPr lang="ru-RU" sz="1400" dirty="0" smtClean="0">
                <a:solidFill>
                  <a:schemeClr val="bg1"/>
                </a:solidFill>
              </a:rPr>
              <a:t> района в вопросах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речевого </a:t>
            </a:r>
            <a:r>
              <a:rPr lang="ru-RU" sz="1400" dirty="0" smtClean="0">
                <a:solidFill>
                  <a:schemeClr val="bg1"/>
                </a:solidFill>
              </a:rPr>
              <a:t>развития </a:t>
            </a:r>
            <a:r>
              <a:rPr lang="ru-RU" sz="1400" dirty="0" smtClean="0">
                <a:solidFill>
                  <a:schemeClr val="bg1"/>
                </a:solidFill>
              </a:rPr>
              <a:t>дошкольников.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2</a:t>
            </a:r>
            <a:r>
              <a:rPr lang="ru-RU" sz="1400" dirty="0" smtClean="0">
                <a:solidFill>
                  <a:schemeClr val="bg1"/>
                </a:solidFill>
              </a:rPr>
              <a:t>. Презентация успешных педагогических </a:t>
            </a:r>
            <a:r>
              <a:rPr lang="ru-RU" sz="1400" dirty="0" smtClean="0">
                <a:solidFill>
                  <a:schemeClr val="bg1"/>
                </a:solidFill>
              </a:rPr>
              <a:t>практик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участников семинара в </a:t>
            </a:r>
            <a:r>
              <a:rPr lang="ru-RU" sz="1400" dirty="0" smtClean="0">
                <a:solidFill>
                  <a:schemeClr val="bg1"/>
                </a:solidFill>
              </a:rPr>
              <a:t>рамках работы РП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«Речевое развитие дошкольников».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3. Выпуск методического сборника районной площадки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 </a:t>
            </a:r>
            <a:r>
              <a:rPr lang="ru-RU" sz="1400" dirty="0" smtClean="0">
                <a:solidFill>
                  <a:schemeClr val="bg1"/>
                </a:solidFill>
              </a:rPr>
              <a:t>«Речевое развитие дошкольников» с успешным опытом участников  за 2016-2019 учебный годы.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4. </a:t>
            </a:r>
            <a:r>
              <a:rPr lang="ru-RU" sz="1400" dirty="0" smtClean="0">
                <a:solidFill>
                  <a:schemeClr val="bg1"/>
                </a:solidFill>
              </a:rPr>
              <a:t>Публикации обобщенного опыта работы методической площадки в  журнале «Воспитатель ДОУ»  и Всероссийском интернет портале  для педагогов «</a:t>
            </a:r>
            <a:r>
              <a:rPr lang="ru-RU" sz="1400" dirty="0" err="1" smtClean="0">
                <a:solidFill>
                  <a:schemeClr val="bg1"/>
                </a:solidFill>
              </a:rPr>
              <a:t>Инфоурок</a:t>
            </a:r>
            <a:r>
              <a:rPr lang="ru-RU" sz="1400" dirty="0" smtClean="0">
                <a:solidFill>
                  <a:schemeClr val="bg1"/>
                </a:solidFill>
              </a:rPr>
              <a:t>».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Организация работы районной методической площадки по речевому развитию  дошкольников –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Площадкаапрель 18\IMG_2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774" y="2286000"/>
            <a:ext cx="3674226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u="sng" dirty="0" smtClean="0">
                <a:solidFill>
                  <a:schemeClr val="bg1"/>
                </a:solidFill>
              </a:rPr>
              <a:t>Цель работы площадки</a:t>
            </a:r>
            <a:r>
              <a:rPr lang="ru-RU" u="sng" dirty="0" smtClean="0">
                <a:solidFill>
                  <a:schemeClr val="bg1"/>
                </a:solidFill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> Повышение профессиональной компетентности педагогов ДОУ </a:t>
            </a:r>
            <a:r>
              <a:rPr lang="ru-RU" dirty="0" err="1" smtClean="0">
                <a:solidFill>
                  <a:schemeClr val="bg1"/>
                </a:solidFill>
              </a:rPr>
              <a:t>Курагинского</a:t>
            </a:r>
            <a:r>
              <a:rPr lang="ru-RU" dirty="0" smtClean="0">
                <a:solidFill>
                  <a:schemeClr val="bg1"/>
                </a:solidFill>
              </a:rPr>
              <a:t> района в вопросах речевого развития дошкольников.</a:t>
            </a:r>
          </a:p>
          <a:p>
            <a:r>
              <a:rPr lang="ru-RU" b="1" u="sng" dirty="0" smtClean="0">
                <a:solidFill>
                  <a:schemeClr val="bg1"/>
                </a:solidFill>
              </a:rPr>
              <a:t> Задачи: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создать условия для профессионального общения педагогов, трансляции и распространения опыта успешной педагогической деятельности с использованием инновационных образовательных технологий в развитии речи детей дошкольного возраста.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изучить профессиональные трудности педагогов в области речевого развития  дошкольников на основе анкетирования.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проводить семинары-практикумы, тренинги, дискуссии, деловые игры, циклы консультаций и  мастер-классы по речевому развитию во взаимодействии с узкими специалистами детского сада и социумом.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Кадровый потенциал:7 педагогов имеют высшее логопедическое образование, 9 педагогов в 2017 году приняли участие в авторском семинаре Н.В. </a:t>
            </a:r>
            <a:r>
              <a:rPr lang="ru-RU" dirty="0" err="1" smtClean="0">
                <a:solidFill>
                  <a:schemeClr val="bg1"/>
                </a:solidFill>
              </a:rPr>
              <a:t>Нищевой</a:t>
            </a:r>
            <a:r>
              <a:rPr lang="ru-RU" dirty="0" smtClean="0">
                <a:solidFill>
                  <a:schemeClr val="bg1"/>
                </a:solidFill>
              </a:rPr>
              <a:t> по теме: «Дифференциальная диагностика речевых нарушений и систем образовательной и коррекционной деятельности в группе компенсирующей направленности для детей с тяжёлыми нарушениями речи в свете ФГОС ДО», 5 воспитателей прошли курсовую подготовку по теме «Организация работы воспитателя  в логопедических группах»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Цель и задачи рабочей программы РП «Речевое развитие дошкольников»на 2016-2019 годы.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Третий год в </a:t>
            </a:r>
            <a:r>
              <a:rPr lang="ru-RU" sz="1600" b="1" dirty="0" err="1" smtClean="0">
                <a:solidFill>
                  <a:schemeClr val="bg1"/>
                </a:solidFill>
              </a:rPr>
              <a:t>Курагинском</a:t>
            </a:r>
            <a:r>
              <a:rPr lang="ru-RU" sz="1600" b="1" dirty="0" smtClean="0">
                <a:solidFill>
                  <a:schemeClr val="bg1"/>
                </a:solidFill>
              </a:rPr>
              <a:t> детском саду №1 «Красная шапочка» комбинированного вида действует методическая площадка, за прошедший учебный год  в рамках работы районной площадки «Речевое развитие дошкольников» было проведено 3 семинара- практикума.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Март 2017г.  Прошёл первый семинар на тему:</a:t>
            </a:r>
            <a:r>
              <a:rPr lang="ru-RU" sz="1600" b="1" dirty="0" smtClean="0">
                <a:solidFill>
                  <a:schemeClr val="bg1"/>
                </a:solidFill>
              </a:rPr>
              <a:t>«Предметно-пространственная развивающая среда. Игры и пособия по речевому развитию дошкольников»</a:t>
            </a:r>
            <a:r>
              <a:rPr lang="ru-RU" sz="1600" dirty="0" smtClean="0">
                <a:solidFill>
                  <a:schemeClr val="bg1"/>
                </a:solidFill>
              </a:rPr>
              <a:t>   приняли участие  41 педагог из МБДОУ </a:t>
            </a:r>
            <a:r>
              <a:rPr lang="ru-RU" sz="1600" dirty="0" err="1" smtClean="0">
                <a:solidFill>
                  <a:schemeClr val="bg1"/>
                </a:solidFill>
              </a:rPr>
              <a:t>Курагинского</a:t>
            </a:r>
            <a:r>
              <a:rPr lang="ru-RU" sz="1600" dirty="0" smtClean="0">
                <a:solidFill>
                  <a:schemeClr val="bg1"/>
                </a:solidFill>
              </a:rPr>
              <a:t> района. 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533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Анализ работы РП «Речевое развитие дошкольников» за 2  года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3" descr="F:\Фото для выствки РП\IMG_2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686117" cy="20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Фото для выствки РП\IMG_3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User\Desktop\ФОТО  с рабочего стола\В газету\IMG_4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2743200"/>
            <a:ext cx="4267200" cy="3200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Второй семинар - практикум  прошёл в феврале 2018 года  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по теме «Инновационные технологии и методы по речевому  развитию дошкольников»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09601"/>
            <a:ext cx="937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Присутствовало 37 педагогов из 16 детских садов </a:t>
            </a:r>
            <a:r>
              <a:rPr lang="ru-RU" sz="1600" dirty="0" err="1" smtClean="0">
                <a:solidFill>
                  <a:schemeClr val="bg1"/>
                </a:solidFill>
              </a:rPr>
              <a:t>Курагинского</a:t>
            </a:r>
            <a:r>
              <a:rPr lang="ru-RU" sz="1600" dirty="0" smtClean="0">
                <a:solidFill>
                  <a:schemeClr val="bg1"/>
                </a:solidFill>
              </a:rPr>
              <a:t> района.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Для педагогов было проведено 5 мастер классов по применению  в работе с дошкольниками современных технологий и методов  для развития речи детей дошкольного возраста по ФГОС ДО».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Desktop\РАЙОННА Я ПЛОЩАДКА\Районная площадкав МБДОУ №1 Красная шапочка Инновационные технологии в речевом развитии дошкольников\фото РП Инновационные технологии  по речевому развитию\IMG_9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514600" cy="1885950"/>
          </a:xfrm>
          <a:prstGeom prst="rect">
            <a:avLst/>
          </a:prstGeom>
          <a:noFill/>
        </p:spPr>
      </p:pic>
      <p:pic>
        <p:nvPicPr>
          <p:cNvPr id="2051" name="Picture 3" descr="C:\Users\User\Desktop\РАЙОННА Я ПЛОЩАДКА\Районная площадкав МБДОУ №1 Красная шапочка Инновационные технологии в речевом развитии дошкольников\фото РП Инновационные технологии  по речевому развитию\IMG_9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76400"/>
            <a:ext cx="2667000" cy="2000159"/>
          </a:xfrm>
          <a:prstGeom prst="rect">
            <a:avLst/>
          </a:prstGeom>
          <a:noFill/>
        </p:spPr>
      </p:pic>
      <p:pic>
        <p:nvPicPr>
          <p:cNvPr id="2052" name="Picture 4" descr="C:\Users\User\Desktop\РАЙОННА Я ПЛОЩАДКА\Районная площадкав МБДОУ №1 Красная шапочка Инновационные технологии в речевом развитии дошкольников\фото РП Инновационные технологии  по речевому развитию\IMG_9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638293"/>
            <a:ext cx="2667000" cy="2000160"/>
          </a:xfrm>
          <a:prstGeom prst="rect">
            <a:avLst/>
          </a:prstGeom>
          <a:noFill/>
        </p:spPr>
      </p:pic>
      <p:pic>
        <p:nvPicPr>
          <p:cNvPr id="2054" name="Picture 6" descr="C:\Users\User\Desktop\РАЙОННА Я ПЛОЩАДКА\Районная площадкав МБДОУ №1 Красная шапочка Инновационные технологии в речевом развитии дошкольников\фото РП Инновационные технологии  по речевому развитию\IMG_9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191000"/>
            <a:ext cx="2835276" cy="2126361"/>
          </a:xfrm>
          <a:prstGeom prst="rect">
            <a:avLst/>
          </a:prstGeom>
          <a:noFill/>
        </p:spPr>
      </p:pic>
      <p:pic>
        <p:nvPicPr>
          <p:cNvPr id="2056" name="Picture 8" descr="C:\Users\User\Desktop\РАЙОННА Я ПЛОЩАДКА\Районная площадкав МБДОУ №1 Красная шапочка Инновационные технологии в речевом развитии дошкольников\фото РП Инновационные технологии  по речевому развитию\IMG_98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191000"/>
            <a:ext cx="2835276" cy="212636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3581400"/>
            <a:ext cx="25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Интеллект-карты</a:t>
            </a:r>
            <a:r>
              <a:rPr lang="ru-RU" sz="1200" dirty="0" smtClean="0">
                <a:solidFill>
                  <a:schemeClr val="bg1"/>
                </a:solidFill>
              </a:rPr>
              <a:t> Т. </a:t>
            </a:r>
            <a:r>
              <a:rPr lang="ru-RU" sz="1200" dirty="0" err="1" smtClean="0">
                <a:solidFill>
                  <a:schemeClr val="bg1"/>
                </a:solidFill>
              </a:rPr>
              <a:t>Бьюзена</a:t>
            </a:r>
            <a:r>
              <a:rPr lang="ru-RU" sz="1200" dirty="0" smtClean="0">
                <a:solidFill>
                  <a:schemeClr val="bg1"/>
                </a:solidFill>
              </a:rPr>
              <a:t> в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речевом развитии дошкольников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2484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Биоэнергопластика</a:t>
            </a:r>
            <a:r>
              <a:rPr lang="ru-RU" sz="1200" dirty="0" smtClean="0">
                <a:solidFill>
                  <a:schemeClr val="bg1"/>
                </a:solidFill>
              </a:rPr>
              <a:t> и </a:t>
            </a:r>
            <a:r>
              <a:rPr lang="ru-RU" sz="1200" dirty="0" err="1" smtClean="0">
                <a:solidFill>
                  <a:schemeClr val="bg1"/>
                </a:solidFill>
              </a:rPr>
              <a:t>логоритмика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в речевом развитии дошкольников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657600"/>
            <a:ext cx="2374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Речные камешки , </a:t>
            </a:r>
            <a:r>
              <a:rPr lang="ru-RU" sz="1200" dirty="0" err="1" smtClean="0">
                <a:solidFill>
                  <a:schemeClr val="bg1"/>
                </a:solidFill>
              </a:rPr>
              <a:t>камешки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Марблс</a:t>
            </a:r>
            <a:r>
              <a:rPr lang="ru-RU" sz="1200" dirty="0" smtClean="0">
                <a:solidFill>
                  <a:schemeClr val="bg1"/>
                </a:solidFill>
              </a:rPr>
              <a:t>   и речь дошкольников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624840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Арт</a:t>
            </a:r>
            <a:r>
              <a:rPr lang="ru-RU" sz="1200" dirty="0" smtClean="0">
                <a:solidFill>
                  <a:schemeClr val="bg1"/>
                </a:solidFill>
              </a:rPr>
              <a:t> –терапия и речевое развитие младших дошкольников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36576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Технология моделирования в речевом и познавательном развитии дошкольников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87313" algn="l"/>
              </a:tabLst>
            </a:pPr>
            <a:r>
              <a:rPr lang="ru-RU" sz="3200" b="1" dirty="0" smtClean="0">
                <a:solidFill>
                  <a:schemeClr val="bg1"/>
                </a:solidFill>
              </a:rPr>
              <a:t>«Инновационные технологии и методы по речевому  развитию дошкольников»</a:t>
            </a:r>
            <a:endParaRPr lang="ru-RU" sz="3200" dirty="0"/>
          </a:p>
        </p:txBody>
      </p:sp>
      <p:pic>
        <p:nvPicPr>
          <p:cNvPr id="4" name="Picture 5" descr="C:\Users\User\Desktop\РАЙОННА Я ПЛОЩАДКА\Районная площадкав МБДОУ №1 Красная шапочка Инновационные технологии в речевом развитии дошкольников\фото РП Инновационные технологии  по речевому развитию\IMG_9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48200"/>
            <a:ext cx="2857630" cy="2057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38200" y="1371600"/>
            <a:ext cx="7467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Цель семинара:  Повышение уровня профессионального мастерства педагогов в вопросах реализации </a:t>
            </a:r>
            <a:r>
              <a:rPr lang="ru-RU" dirty="0" err="1" smtClean="0"/>
              <a:t>системно-деятельностного</a:t>
            </a:r>
            <a:r>
              <a:rPr lang="ru-RU" dirty="0" smtClean="0"/>
              <a:t> подхода через использование инновационных технологий и методов  для развития речи детей дошкольного возраста по ФГОС ДО».</a:t>
            </a:r>
            <a:endParaRPr lang="ru-RU" dirty="0"/>
          </a:p>
        </p:txBody>
      </p:sp>
      <p:pic>
        <p:nvPicPr>
          <p:cNvPr id="25602" name="Picture 2" descr="C:\Users\User\Desktop\ФОТО  с рабочего стола\ФЕВРАЛЬ ФОТО 18г\125___02\IMG_9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657600" cy="2743200"/>
          </a:xfrm>
          <a:prstGeom prst="rect">
            <a:avLst/>
          </a:prstGeom>
          <a:noFill/>
        </p:spPr>
      </p:pic>
      <p:pic>
        <p:nvPicPr>
          <p:cNvPr id="25603" name="Picture 3" descr="C:\Users\User\Desktop\ФОТО  с рабочего стола\ФЕВРАЛЬ ФОТО 18г\125___02\IMG_9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19400"/>
            <a:ext cx="292100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87313" algn="l"/>
              </a:tabLst>
            </a:pPr>
            <a:r>
              <a:rPr lang="ru-RU" sz="3600" dirty="0" smtClean="0">
                <a:solidFill>
                  <a:schemeClr val="bg1"/>
                </a:solidFill>
              </a:rPr>
              <a:t>«Взаимодействие специалистов детского сада по речевому развитию дошкольников»</a:t>
            </a:r>
            <a:r>
              <a:rPr lang="ru-RU" sz="4400" dirty="0" smtClean="0"/>
              <a:t>, </a:t>
            </a:r>
            <a:endParaRPr lang="ru-RU" dirty="0"/>
          </a:p>
        </p:txBody>
      </p:sp>
      <p:pic>
        <p:nvPicPr>
          <p:cNvPr id="2050" name="Picture 2" descr="C:\Users\User\Desktop\Площадкаапрель 18\IMG_2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19200"/>
            <a:ext cx="3276600" cy="2457450"/>
          </a:xfrm>
          <a:prstGeom prst="rect">
            <a:avLst/>
          </a:prstGeom>
          <a:noFill/>
        </p:spPr>
      </p:pic>
      <p:pic>
        <p:nvPicPr>
          <p:cNvPr id="2051" name="Picture 3" descr="C:\Users\User\Desktop\Площадкаапрель 18\IMG_2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733800" cy="2800350"/>
          </a:xfrm>
          <a:prstGeom prst="rect">
            <a:avLst/>
          </a:prstGeom>
          <a:noFill/>
        </p:spPr>
      </p:pic>
      <p:pic>
        <p:nvPicPr>
          <p:cNvPr id="2052" name="Picture 4" descr="C:\Users\User\Desktop\Площадкаапрель 18\IMG_2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495800"/>
            <a:ext cx="3048000" cy="2286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" y="2667000"/>
            <a:ext cx="5181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апреле 2018 года прошел третий семинар-практикум районной площадки «Речевое развитие дошкольников» в котором приняли участие 37 воспитателей и узких специалистов из 14 детских садов и дошкольных групп при школах </a:t>
            </a:r>
            <a:r>
              <a:rPr lang="ru-RU" sz="1600" dirty="0" err="1" smtClean="0"/>
              <a:t>Курагинского</a:t>
            </a:r>
            <a:r>
              <a:rPr lang="ru-RU" sz="1600" dirty="0" smtClean="0"/>
              <a:t> района  №18  п. </a:t>
            </a:r>
            <a:r>
              <a:rPr lang="ru-RU" sz="1600" dirty="0" err="1" smtClean="0"/>
              <a:t>Шалоболино</a:t>
            </a:r>
            <a:r>
              <a:rPr lang="ru-RU" sz="1600" dirty="0" smtClean="0"/>
              <a:t> и №22 п. </a:t>
            </a:r>
            <a:r>
              <a:rPr lang="ru-RU" sz="1600" dirty="0" err="1" smtClean="0"/>
              <a:t>Кошурниково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1371600"/>
            <a:ext cx="586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семинара: Повышение уровня профессионального мастерства педагогов в реализации системы взаимодействия специалистов детского сада и  родителей воспитанников групп компенсирующей направленности. 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Взаимодействие специалистов ДОУ по речевому развитию детей дошкольного возраста в МБДОУ №1 «Красная шапочка» комбинированного вида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9" descr="C:\Users\User\Desktop\род\img_5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213221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User\Desktop\ФОТО  с рабочего стола\новости марта новые самые 17\открытые занятия\IMG_4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143000"/>
            <a:ext cx="2133696" cy="1600200"/>
          </a:xfrm>
          <a:prstGeom prst="rect">
            <a:avLst/>
          </a:prstGeom>
          <a:noFill/>
        </p:spPr>
      </p:pic>
      <p:pic>
        <p:nvPicPr>
          <p:cNvPr id="6" name="Picture 7" descr="C:\Users\User\Desktop\ФОТО 18\126___02\IMG_1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19200"/>
            <a:ext cx="2133600" cy="1600200"/>
          </a:xfrm>
          <a:prstGeom prst="rect">
            <a:avLst/>
          </a:prstGeom>
          <a:noFill/>
        </p:spPr>
      </p:pic>
      <p:pic>
        <p:nvPicPr>
          <p:cNvPr id="7" name="Picture 8" descr="C:\Users\User\Desktop\ФОТО 18\127___03\IMG_1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895600"/>
            <a:ext cx="2286000" cy="1714500"/>
          </a:xfrm>
          <a:prstGeom prst="rect">
            <a:avLst/>
          </a:prstGeom>
          <a:noFill/>
        </p:spPr>
      </p:pic>
      <p:pic>
        <p:nvPicPr>
          <p:cNvPr id="8" name="Picture 2" descr="C:\Users\User\Desktop\ФОТО  с рабочего стола\новости марта новые самые 17\открытые занятия\IMG_4518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28999" y="5029200"/>
            <a:ext cx="2232061" cy="1676400"/>
          </a:xfrm>
          <a:prstGeom prst="rect">
            <a:avLst/>
          </a:prstGeom>
          <a:noFill/>
        </p:spPr>
      </p:pic>
      <p:pic>
        <p:nvPicPr>
          <p:cNvPr id="9" name="Picture 10" descr="C:\Users\User\Desktop\ФОТО 18\127___03\IMG_1453.JPG"/>
          <p:cNvPicPr>
            <a:picLocks noChangeAspect="1" noChangeArrowheads="1"/>
          </p:cNvPicPr>
          <p:nvPr/>
        </p:nvPicPr>
        <p:blipFill>
          <a:blip r:embed="rId7" cstate="print"/>
          <a:srcRect l="35394" t="31344" r="26226" b="17804"/>
          <a:stretch>
            <a:fillRect/>
          </a:stretch>
        </p:blipFill>
        <p:spPr bwMode="auto">
          <a:xfrm>
            <a:off x="3733800" y="2971800"/>
            <a:ext cx="1447800" cy="1724025"/>
          </a:xfrm>
          <a:prstGeom prst="rect">
            <a:avLst/>
          </a:prstGeom>
          <a:noFill/>
        </p:spPr>
      </p:pic>
      <p:pic>
        <p:nvPicPr>
          <p:cNvPr id="10" name="Picture 3" descr="C:\Users\User\Desktop\ФОТО  с рабочего стола\новости марта новые самые 17\открытые занятия\IMG_48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048000"/>
            <a:ext cx="2217448" cy="1663011"/>
          </a:xfrm>
          <a:prstGeom prst="rect">
            <a:avLst/>
          </a:prstGeom>
          <a:noFill/>
        </p:spPr>
      </p:pic>
      <p:pic>
        <p:nvPicPr>
          <p:cNvPr id="11" name="Picture 6" descr="C:\Users\User\Desktop\род\IMG_20151112_1548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49530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C:\Users\User\Desktop\ФОТО  с рабочего стола\новости марта новые самые 17\открытые занятия\IMG_376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5029200"/>
            <a:ext cx="2286000" cy="1714423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5410200" y="3581400"/>
            <a:ext cx="8382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5400000">
            <a:off x="2781300" y="3543300"/>
            <a:ext cx="914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5957882" y="5821511"/>
            <a:ext cx="5953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2743200" y="5715000"/>
            <a:ext cx="5953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3647271">
            <a:off x="539335" y="4560428"/>
            <a:ext cx="5953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7710179">
            <a:off x="24504" y="2226353"/>
            <a:ext cx="6779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048000" y="19812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562600" y="19812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4305305">
            <a:off x="8138871" y="2259039"/>
            <a:ext cx="7213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6256035">
            <a:off x="8458200" y="46482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Выступления  участников площадок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7" descr="C:\Users\User\Desktop\РАЙОННА Я ПЛОЩАДКА\Районная площадкав МБДОУ №1 Красная шапочка Инновационные технологии в речевом развитии дошкольников\фото РП Инновационные технологии  по речевому развитию\IMG_98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3456250" cy="2590800"/>
          </a:xfrm>
          <a:prstGeom prst="rect">
            <a:avLst/>
          </a:prstGeom>
          <a:noFill/>
        </p:spPr>
      </p:pic>
      <p:pic>
        <p:nvPicPr>
          <p:cNvPr id="3074" name="Picture 2" descr="C:\Users\User\Desktop\Площадкаапрель 18\IMG_2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3429000" cy="257163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2971801"/>
            <a:ext cx="434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err="1" smtClean="0">
                <a:solidFill>
                  <a:prstClr val="black"/>
                </a:solidFill>
              </a:rPr>
              <a:t>Кошурниковская</a:t>
            </a:r>
            <a:r>
              <a:rPr lang="ru-RU" sz="1200" dirty="0" smtClean="0">
                <a:solidFill>
                  <a:prstClr val="black"/>
                </a:solidFill>
              </a:rPr>
              <a:t> средняя школа №22</a:t>
            </a: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Система работы воспитателя и учителя логопеда в речевом развитии старших дошкольников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9217" name="Picture 1" descr="C:\Users\User\Desktop\ФОТО  с рабочего стола\В газету\IMG_4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2987096" cy="22402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" y="2828837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Краснокаменский</a:t>
            </a:r>
            <a:r>
              <a:rPr lang="ru-RU" sz="1200" dirty="0" smtClean="0">
                <a:solidFill>
                  <a:schemeClr val="bg1"/>
                </a:solidFill>
              </a:rPr>
              <a:t> детский «Капелька» ППРС в работе  учителя –логопеда </a:t>
            </a:r>
            <a:r>
              <a:rPr lang="ru-RU" sz="1200" dirty="0" err="1" smtClean="0">
                <a:solidFill>
                  <a:schemeClr val="bg1"/>
                </a:solidFill>
              </a:rPr>
              <a:t>Коробко</a:t>
            </a:r>
            <a:r>
              <a:rPr lang="ru-RU" sz="1200" dirty="0" smtClean="0">
                <a:solidFill>
                  <a:schemeClr val="bg1"/>
                </a:solidFill>
              </a:rPr>
              <a:t> Е.А.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198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bg1"/>
                </a:solidFill>
              </a:rPr>
              <a:t>Кошурниковский</a:t>
            </a:r>
            <a:r>
              <a:rPr lang="ru-RU" sz="1200" dirty="0" smtClean="0">
                <a:solidFill>
                  <a:schemeClr val="bg1"/>
                </a:solidFill>
              </a:rPr>
              <a:t>  МБДОУ «Ромашка»</a:t>
            </a:r>
          </a:p>
          <a:p>
            <a:r>
              <a:rPr lang="ru-RU" sz="1200" dirty="0" err="1" smtClean="0">
                <a:solidFill>
                  <a:schemeClr val="bg1"/>
                </a:solidFill>
              </a:rPr>
              <a:t>Синквейн</a:t>
            </a:r>
            <a:r>
              <a:rPr lang="ru-RU" sz="1200" dirty="0" smtClean="0">
                <a:solidFill>
                  <a:schemeClr val="bg1"/>
                </a:solidFill>
              </a:rPr>
              <a:t> – как эффективный метод работы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по речевому развитию дошкольников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User\Desktop\ФОТО  с рабочего стола\В газету\IMG_4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581400"/>
            <a:ext cx="2057400" cy="27433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91000" y="525780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«Дидактические речевые игры в работе по развитию речи дошкольников</a:t>
            </a:r>
          </a:p>
          <a:p>
            <a:r>
              <a:rPr lang="ru-RU" sz="1200" dirty="0" err="1" smtClean="0">
                <a:solidFill>
                  <a:schemeClr val="bg1"/>
                </a:solidFill>
              </a:rPr>
              <a:t>Ирбинский</a:t>
            </a:r>
            <a:r>
              <a:rPr lang="ru-RU" sz="1200" dirty="0" smtClean="0">
                <a:solidFill>
                  <a:schemeClr val="bg1"/>
                </a:solidFill>
              </a:rPr>
              <a:t> детский сад « Теремок» воспитатель </a:t>
            </a:r>
            <a:r>
              <a:rPr lang="ru-RU" sz="1200" dirty="0" err="1" smtClean="0">
                <a:solidFill>
                  <a:schemeClr val="bg1"/>
                </a:solidFill>
              </a:rPr>
              <a:t>Саковцева</a:t>
            </a:r>
            <a:r>
              <a:rPr lang="ru-RU" sz="1200" dirty="0" smtClean="0">
                <a:solidFill>
                  <a:schemeClr val="bg1"/>
                </a:solidFill>
              </a:rPr>
              <a:t>  О.Н.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Цель семинара: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• создание информационного пространства для обмена педагогическим опытом и повышения профессиональной компетентности, мастерства педагогов ДОУ по развитию связной  речи детей дошкольного возраста в различных видах деятельности.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Семинар: «Развитие связной речи детей . Организация работы с социумом»  в ноябре 2018 года.</a:t>
            </a:r>
            <a:endParaRPr lang="ru-RU" sz="2800" dirty="0"/>
          </a:p>
        </p:txBody>
      </p:sp>
      <p:pic>
        <p:nvPicPr>
          <p:cNvPr id="26626" name="Picture 2" descr="C:\Users\User\Desktop\Площадкаапрель 18\IMG_2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971800"/>
            <a:ext cx="3632200" cy="2724150"/>
          </a:xfrm>
          <a:prstGeom prst="rect">
            <a:avLst/>
          </a:prstGeom>
          <a:noFill/>
        </p:spPr>
      </p:pic>
      <p:pic>
        <p:nvPicPr>
          <p:cNvPr id="26627" name="Picture 3" descr="C:\Users\User\Desktop\Площадкаапрель 18\IMG_2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268</TotalTime>
  <Words>812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Муниципальное бюджетное дошкольное образовательное учреждение Курагинский детский сад №1 «Красная шапочка» комбинированного вида</vt:lpstr>
      <vt:lpstr>Цель и задачи рабочей программы РП «Речевое развитие дошкольников»на 2016-2019 годы.</vt:lpstr>
      <vt:lpstr>Анализ работы РП «Речевое развитие дошкольников» за 2  года</vt:lpstr>
      <vt:lpstr>Второй семинар - практикум  прошёл в феврале 2018 года   по теме «Инновационные технологии и методы по речевому  развитию дошкольников»</vt:lpstr>
      <vt:lpstr>«Инновационные технологии и методы по речевому  развитию дошкольников»</vt:lpstr>
      <vt:lpstr>«Взаимодействие специалистов детского сада по речевому развитию дошкольников», </vt:lpstr>
      <vt:lpstr>Взаимодействие специалистов ДОУ по речевому развитию детей дошкольного возраста в МБДОУ №1 «Красная шапочка» комбинированного вида </vt:lpstr>
      <vt:lpstr>Выступления  участников площадок </vt:lpstr>
      <vt:lpstr>Семинар: «Развитие связной речи детей . Организация работы с социумом»  в ноябре 2018 года.</vt:lpstr>
      <vt:lpstr>«Развитие связной речи детей в различных видах деятельности».</vt:lpstr>
      <vt:lpstr>      Семинар: «Развитие связной речи детей . Организация работы с социумом»</vt:lpstr>
      <vt:lpstr>Формы работы с педагогами  по развитию связной речи дошкольников </vt:lpstr>
      <vt:lpstr>Фестиваль педагогических идей. Организация работы с родителями по речевому развитию дошкольников   итоговое мероприятие  работы РП «Речевое развитие дошкольников за 2016-2019 учебный год»</vt:lpstr>
      <vt:lpstr>Организация работы районной методической площадки по речевому развитию  дошкольников –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Курагинский детский сад №1 «Красная шапочка» комбинированного вида</dc:title>
  <dc:creator>User</dc:creator>
  <cp:lastModifiedBy>User</cp:lastModifiedBy>
  <cp:revision>5</cp:revision>
  <dcterms:created xsi:type="dcterms:W3CDTF">2018-10-18T03:27:02Z</dcterms:created>
  <dcterms:modified xsi:type="dcterms:W3CDTF">2018-10-29T01:58:45Z</dcterms:modified>
</cp:coreProperties>
</file>